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E8399-6CA1-410E-A8B6-0F7F499107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1663F8-A61D-4DAA-8C3C-82F0ED0265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99189-CC1A-457E-897D-11111505B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D00C2-3F2E-44A9-899D-A179A9E38A7B}" type="datetimeFigureOut">
              <a:rPr lang="en-SG" smtClean="0"/>
              <a:t>8/5/2021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4A49D-3760-440E-8EA6-633F7371D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A1321-44D3-4498-BD28-BF22ECB27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FA2EB-C986-48D7-AE07-829D84809D7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566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4213B-96F9-49DE-AA81-9CCEF5DFA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71F03C-42E3-4B05-A426-45BE6BFD36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C110E-1503-432B-AEE1-F6FF4ABE4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D00C2-3F2E-44A9-899D-A179A9E38A7B}" type="datetimeFigureOut">
              <a:rPr lang="en-SG" smtClean="0"/>
              <a:t>8/5/2021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4A6C1-DF73-457B-B120-160D0121A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EAFA6-C2A2-4205-9713-A502855A7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FA2EB-C986-48D7-AE07-829D84809D7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90402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2F248E-6DCE-4F75-ADB0-D5EF2B247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B74A86-979F-4FB8-B410-4692A3D7E6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56802-6166-4652-A4CA-AE44E661F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D00C2-3F2E-44A9-899D-A179A9E38A7B}" type="datetimeFigureOut">
              <a:rPr lang="en-SG" smtClean="0"/>
              <a:t>8/5/2021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91689-3302-4AB6-9D3C-84D9470EB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61AE8-AC76-430F-95CB-34210644C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FA2EB-C986-48D7-AE07-829D84809D7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40948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C83BC-06DE-4469-9B08-F85010393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0CF5C-075E-4351-98B5-BE2B4A537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D1C70-04BB-4C2B-82F8-979397611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D00C2-3F2E-44A9-899D-A179A9E38A7B}" type="datetimeFigureOut">
              <a:rPr lang="en-SG" smtClean="0"/>
              <a:t>8/5/2021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0BCEF-C8D8-4A1B-A344-3784C97C0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4EDD0-0E06-4912-BF13-961E880BB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FA2EB-C986-48D7-AE07-829D84809D7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06544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B0070-8031-461E-B604-830650FE4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2AAF2F-841A-4E30-A334-1015EC06C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2FD50-2DD9-4DDC-A5B0-3A8B13A5D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D00C2-3F2E-44A9-899D-A179A9E38A7B}" type="datetimeFigureOut">
              <a:rPr lang="en-SG" smtClean="0"/>
              <a:t>8/5/2021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6F2311-92A4-40E5-A30A-8EA35DA36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476C3-081C-4D8E-9CD9-DC32FC832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FA2EB-C986-48D7-AE07-829D84809D7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05441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557E8-5365-43DD-A97B-055F13A78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B4BA3-71A7-41CA-86D1-3A839F6741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F1F46D-D981-4DEC-A981-4F6505445D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BEF7A4-B61C-4184-8E37-C9C271A7B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D00C2-3F2E-44A9-899D-A179A9E38A7B}" type="datetimeFigureOut">
              <a:rPr lang="en-SG" smtClean="0"/>
              <a:t>8/5/2021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F45A27-C6CD-4F6E-B0C1-BDA1E93BB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D2598-630A-476E-881F-3A2ED5A0E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FA2EB-C986-48D7-AE07-829D84809D7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44128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0AE52-6A82-4696-8693-52A93DFF0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A4350B-6DDD-4253-8CE5-662C488E5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0CDE1-D0F0-442F-81CF-D467503116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571C22-BF2D-4FFF-A155-AF74970713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8DB013-5A44-479D-A788-9E214D1D6E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453344-0A79-4722-9541-A9A22210A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D00C2-3F2E-44A9-899D-A179A9E38A7B}" type="datetimeFigureOut">
              <a:rPr lang="en-SG" smtClean="0"/>
              <a:t>8/5/2021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82F639-553B-4232-9E90-65E7F7FB8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FCCADF-E26F-47BF-8448-12865A4F4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FA2EB-C986-48D7-AE07-829D84809D7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9354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6D1D0-4C4E-4F87-8A37-D7E55A67E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ED54E9-7942-4C4D-9786-192771E78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D00C2-3F2E-44A9-899D-A179A9E38A7B}" type="datetimeFigureOut">
              <a:rPr lang="en-SG" smtClean="0"/>
              <a:t>8/5/2021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39233C-E8ED-44F9-AE8F-8307C1876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1D7127-35BA-4DAE-ACCC-7F9BBEB6E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FA2EB-C986-48D7-AE07-829D84809D7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1532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6546CB-AD8D-4319-9D51-6330FC9B8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D00C2-3F2E-44A9-899D-A179A9E38A7B}" type="datetimeFigureOut">
              <a:rPr lang="en-SG" smtClean="0"/>
              <a:t>8/5/2021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D361BE-46A9-401C-841C-A49B27B03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7D3BCB-57BB-4E19-9BD5-929FD8A2E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FA2EB-C986-48D7-AE07-829D84809D7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71822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5709-E511-4317-8283-7F30CCFBA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9BAF4-031E-411D-B2D4-176A66400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922B0-AA99-400B-9F5E-D87E2F123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940156-C83F-4B8B-AB3C-43C3569D4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D00C2-3F2E-44A9-899D-A179A9E38A7B}" type="datetimeFigureOut">
              <a:rPr lang="en-SG" smtClean="0"/>
              <a:t>8/5/2021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06A839-FDA3-4748-BFE0-D18CB0899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F3A7A-BEC4-4F88-A9CE-35B037D72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FA2EB-C986-48D7-AE07-829D84809D7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1184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7FBD-33D9-404D-AEA7-7D30ACA8C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4C06A6-03D1-4400-8E73-B4DCBD6687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5EB01F-2703-4898-8E08-A1CF59E3E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AF48F-2FDB-4362-9975-3D4D94A6B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D00C2-3F2E-44A9-899D-A179A9E38A7B}" type="datetimeFigureOut">
              <a:rPr lang="en-SG" smtClean="0"/>
              <a:t>8/5/2021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CECA95-E0FD-4595-B409-AB8B92381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97CF32-B1DA-45B3-82CB-5E2F232B2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FA2EB-C986-48D7-AE07-829D84809D7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84479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A4E7DC-6926-4BAB-A010-05638B5A4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7963A9-5293-4785-9431-F35D33AE3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C4479-F4CA-4170-BF8F-32863CF8A9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D00C2-3F2E-44A9-899D-A179A9E38A7B}" type="datetimeFigureOut">
              <a:rPr lang="en-SG" smtClean="0"/>
              <a:t>8/5/2021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5495D-654E-4A58-8614-767877F017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AE172-F5CD-4C0B-ACC9-B0CC72236B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FA2EB-C986-48D7-AE07-829D84809D7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8622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LinuxCaffe_free-software_ethos_cafe,_Toronto,_ON,_Canada.jpg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tantek.com/presentations/2013/07/microformats2/" TargetMode="External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iki/File:Test_wiki_logo_notext.png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hyperlink" Target="http://commons.wikimedia.org/wiki/File:Orange_Icon_Pale_Wiki.png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bluediamondgallery.com/handwriting/t/thank-you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8DA3E-D169-4C9E-93D8-66319B26A8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Café Locations in Toronto</a:t>
            </a:r>
            <a:endParaRPr lang="en-S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40BB9-623E-4E1C-BE78-B5EA6307CE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72121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9E7DE-6179-415D-B281-A87393D06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Content Placeholder 4" descr="A picture containing text, building, outdoor, street&#10;&#10;Description automatically generated">
            <a:extLst>
              <a:ext uri="{FF2B5EF4-FFF2-40B4-BE49-F238E27FC236}">
                <a16:creationId xmlns:a16="http://schemas.microsoft.com/office/drawing/2014/main" id="{9D8C7667-CE74-44A5-A79E-3E1B6DCAFC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91428" y="457702"/>
            <a:ext cx="10176621" cy="571926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975356-AADA-4096-A0FB-286B358A313D}"/>
              </a:ext>
            </a:extLst>
          </p:cNvPr>
          <p:cNvSpPr txBox="1"/>
          <p:nvPr/>
        </p:nvSpPr>
        <p:spPr>
          <a:xfrm>
            <a:off x="971550" y="6129886"/>
            <a:ext cx="10086783" cy="23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>
                <a:hlinkClick r:id="rId3" tooltip="http://commons.wikimedia.org/wiki/File:LinuxCaffe_free-software_ethos_cafe,_Toronto,_ON,_Canada.jpg"/>
              </a:rPr>
              <a:t>This Photo</a:t>
            </a:r>
            <a:r>
              <a:rPr lang="en-SG" sz="900"/>
              <a:t> by Unknown Author is licensed under </a:t>
            </a:r>
            <a:r>
              <a:rPr lang="en-SG" sz="900">
                <a:hlinkClick r:id="rId4" tooltip="https://creativecommons.org/licenses/by-sa/3.0/"/>
              </a:rPr>
              <a:t>CC BY-SA</a:t>
            </a:r>
            <a:endParaRPr lang="en-SG" sz="900"/>
          </a:p>
        </p:txBody>
      </p:sp>
    </p:spTree>
    <p:extLst>
      <p:ext uri="{BB962C8B-B14F-4D97-AF65-F5344CB8AC3E}">
        <p14:creationId xmlns:p14="http://schemas.microsoft.com/office/powerpoint/2010/main" val="3754730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0876C-EDA2-46C6-9162-576BE793B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locations for cafes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40043-BC6E-42FB-A459-CFC4881FB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0" y="2609849"/>
            <a:ext cx="8839200" cy="356711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Important to choose the prime locations!</a:t>
            </a:r>
            <a:endParaRPr lang="en-S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056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DCD5A-129A-4CD9-9AA7-AABE49055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  <a:endParaRPr lang="en-SG" dirty="0"/>
          </a:p>
        </p:txBody>
      </p:sp>
      <p:pic>
        <p:nvPicPr>
          <p:cNvPr id="5" name="Content Placeholder 4" descr="Logo&#10;&#10;Description automatically generated">
            <a:extLst>
              <a:ext uri="{FF2B5EF4-FFF2-40B4-BE49-F238E27FC236}">
                <a16:creationId xmlns:a16="http://schemas.microsoft.com/office/drawing/2014/main" id="{99CB006D-DB8D-425E-BEC3-BA6D3A184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85837" y="1778943"/>
            <a:ext cx="5191125" cy="14192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431679-7BF9-4CD2-B1EA-6696056D0151}"/>
              </a:ext>
            </a:extLst>
          </p:cNvPr>
          <p:cNvSpPr txBox="1"/>
          <p:nvPr/>
        </p:nvSpPr>
        <p:spPr>
          <a:xfrm>
            <a:off x="985837" y="3198168"/>
            <a:ext cx="51911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>
                <a:hlinkClick r:id="rId3" tooltip="http://tantek.com/presentations/2013/07/microformats2/"/>
              </a:rPr>
              <a:t>This Photo</a:t>
            </a:r>
            <a:r>
              <a:rPr lang="en-SG" sz="900"/>
              <a:t> by Unknown Author is licensed under </a:t>
            </a:r>
            <a:r>
              <a:rPr lang="en-SG" sz="900">
                <a:hlinkClick r:id="rId4" tooltip="https://creativecommons.org/licenses/by/3.0/"/>
              </a:rPr>
              <a:t>CC BY</a:t>
            </a:r>
            <a:endParaRPr lang="en-SG" sz="900"/>
          </a:p>
        </p:txBody>
      </p:sp>
      <p:pic>
        <p:nvPicPr>
          <p:cNvPr id="8" name="Picture 7" descr="A close up of a coin&#10;&#10;Description automatically generated with low confidence">
            <a:extLst>
              <a:ext uri="{FF2B5EF4-FFF2-40B4-BE49-F238E27FC236}">
                <a16:creationId xmlns:a16="http://schemas.microsoft.com/office/drawing/2014/main" id="{B0B50860-D30B-40A7-85F3-5F795C209A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524625" y="3063876"/>
            <a:ext cx="3428999" cy="34289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1510E0-D283-48DB-B417-A913F207FDDE}"/>
              </a:ext>
            </a:extLst>
          </p:cNvPr>
          <p:cNvSpPr txBox="1"/>
          <p:nvPr/>
        </p:nvSpPr>
        <p:spPr>
          <a:xfrm>
            <a:off x="7886190" y="7000174"/>
            <a:ext cx="1638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>
                <a:hlinkClick r:id="rId6" tooltip="https://commons.wikimedia.org/wiki/File:Test_wiki_logo_notext.png"/>
              </a:rPr>
              <a:t>This Photo</a:t>
            </a:r>
            <a:r>
              <a:rPr lang="en-SG" sz="900"/>
              <a:t> by Unknown Author is licensed under </a:t>
            </a:r>
            <a:r>
              <a:rPr lang="en-SG" sz="900">
                <a:hlinkClick r:id="rId7" tooltip="https://creativecommons.org/licenses/by-sa/3.0/"/>
              </a:rPr>
              <a:t>CC BY-SA</a:t>
            </a:r>
            <a:endParaRPr lang="en-SG" sz="900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9F5E623-D82D-4006-B6DC-5132F99A40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246000" y="3579000"/>
            <a:ext cx="1433512" cy="14335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26BC07-9998-4F41-8F0B-2BB37899DE96}"/>
              </a:ext>
            </a:extLst>
          </p:cNvPr>
          <p:cNvSpPr txBox="1"/>
          <p:nvPr/>
        </p:nvSpPr>
        <p:spPr>
          <a:xfrm>
            <a:off x="6994399" y="5266198"/>
            <a:ext cx="68511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>
                <a:hlinkClick r:id="rId9" tooltip="http://commons.wikimedia.org/wiki/File:Orange_Icon_Pale_Wiki.png"/>
              </a:rPr>
              <a:t>This Photo</a:t>
            </a:r>
            <a:r>
              <a:rPr lang="en-SG" sz="900"/>
              <a:t> by Unknown Author is licensed under </a:t>
            </a:r>
            <a:r>
              <a:rPr lang="en-SG" sz="900">
                <a:hlinkClick r:id="rId7" tooltip="https://creativecommons.org/licenses/by-sa/3.0/"/>
              </a:rPr>
              <a:t>CC BY-SA</a:t>
            </a:r>
            <a:endParaRPr lang="en-SG" sz="900"/>
          </a:p>
        </p:txBody>
      </p:sp>
    </p:spTree>
    <p:extLst>
      <p:ext uri="{BB962C8B-B14F-4D97-AF65-F5344CB8AC3E}">
        <p14:creationId xmlns:p14="http://schemas.microsoft.com/office/powerpoint/2010/main" val="3461856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B3BB-189D-4EFD-987C-3F9606814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650" y="2425700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b="1" dirty="0"/>
              <a:t>Results</a:t>
            </a:r>
            <a:endParaRPr lang="en-SG" sz="7200" b="1" dirty="0"/>
          </a:p>
        </p:txBody>
      </p:sp>
    </p:spTree>
    <p:extLst>
      <p:ext uri="{BB962C8B-B14F-4D97-AF65-F5344CB8AC3E}">
        <p14:creationId xmlns:p14="http://schemas.microsoft.com/office/powerpoint/2010/main" val="4278287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CE744-76E8-4686-B3E1-1155B0192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34237-C678-4BE9-BD3A-136433FDB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79EFF2-A530-490E-8063-EFD47701D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53" y="209306"/>
            <a:ext cx="9311397" cy="32114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180B44-3B0D-4A1E-8E00-118593145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350" y="3437267"/>
            <a:ext cx="9397126" cy="337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70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4787A-4FAD-4C4C-B052-A9C220C81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Best neighborhoods for cafes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00119-3901-4C72-9F62-1755C3098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Commerce Court, Victoria Hotel</a:t>
            </a:r>
            <a:endParaRPr lang="en-SG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First Canadian Place, Underground city</a:t>
            </a:r>
            <a:endParaRPr lang="en-SG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Garden District, Ryerson</a:t>
            </a:r>
            <a:endParaRPr lang="en-SG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High Park, The Junction South</a:t>
            </a:r>
            <a:endParaRPr lang="en-SG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75214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C454D-3BDA-4BC8-AD9E-0B79C841C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Second Best Neighborhoods for cafes</a:t>
            </a:r>
            <a:endParaRPr lang="en-SG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279CF-C876-47AF-8738-CEFA909AC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Christie</a:t>
            </a:r>
            <a:endParaRPr lang="en-SG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Richmond, Adelaide, King</a:t>
            </a:r>
            <a:endParaRPr lang="en-SG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St. James Town</a:t>
            </a:r>
            <a:endParaRPr lang="en-SG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Studio District</a:t>
            </a:r>
            <a:endParaRPr lang="en-SG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Annex, North Midtown, Yorkville</a:t>
            </a:r>
            <a:endParaRPr lang="en-SG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39604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, whiteboard&#10;&#10;Description automatically generated">
            <a:extLst>
              <a:ext uri="{FF2B5EF4-FFF2-40B4-BE49-F238E27FC236}">
                <a16:creationId xmlns:a16="http://schemas.microsoft.com/office/drawing/2014/main" id="{A500095D-D676-42CF-9264-B7478C12A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08696" y="1253331"/>
            <a:ext cx="6527007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BD805D-75AF-4893-B68C-71E4C94001D3}"/>
              </a:ext>
            </a:extLst>
          </p:cNvPr>
          <p:cNvSpPr txBox="1"/>
          <p:nvPr/>
        </p:nvSpPr>
        <p:spPr>
          <a:xfrm>
            <a:off x="2908696" y="5604669"/>
            <a:ext cx="65270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900">
                <a:hlinkClick r:id="rId3" tooltip="http://www.thebluediamondgallery.com/handwriting/t/thank-you.html"/>
              </a:rPr>
              <a:t>This Photo</a:t>
            </a:r>
            <a:r>
              <a:rPr lang="en-SG" sz="900"/>
              <a:t> by Unknown Author is licensed under </a:t>
            </a:r>
            <a:r>
              <a:rPr lang="en-SG" sz="900">
                <a:hlinkClick r:id="rId4" tooltip="https://creativecommons.org/licenses/by-sa/3.0/"/>
              </a:rPr>
              <a:t>CC BY-SA</a:t>
            </a:r>
            <a:endParaRPr lang="en-SG" sz="900"/>
          </a:p>
        </p:txBody>
      </p:sp>
    </p:spTree>
    <p:extLst>
      <p:ext uri="{BB962C8B-B14F-4D97-AF65-F5344CB8AC3E}">
        <p14:creationId xmlns:p14="http://schemas.microsoft.com/office/powerpoint/2010/main" val="4006108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116</Words>
  <Application>Microsoft Office PowerPoint</Application>
  <PresentationFormat>Widescreen</PresentationFormat>
  <Paragraphs>21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Café Locations in Toronto</vt:lpstr>
      <vt:lpstr>PowerPoint Presentation</vt:lpstr>
      <vt:lpstr>Choosing locations for cafes</vt:lpstr>
      <vt:lpstr>Data</vt:lpstr>
      <vt:lpstr>Results</vt:lpstr>
      <vt:lpstr>PowerPoint Presentation</vt:lpstr>
      <vt:lpstr>Best neighborhoods for cafes</vt:lpstr>
      <vt:lpstr>Second Best Neighborhoods for cafes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Café Locations in Toronto</dc:title>
  <dc:creator>Charlie Choong</dc:creator>
  <cp:lastModifiedBy>Charlie Choong</cp:lastModifiedBy>
  <cp:revision>2</cp:revision>
  <dcterms:created xsi:type="dcterms:W3CDTF">2021-05-08T13:14:48Z</dcterms:created>
  <dcterms:modified xsi:type="dcterms:W3CDTF">2021-05-08T13:23:58Z</dcterms:modified>
</cp:coreProperties>
</file>